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75" r:id="rId5"/>
    <p:sldId id="272" r:id="rId6"/>
    <p:sldId id="273" r:id="rId7"/>
    <p:sldId id="274" r:id="rId8"/>
    <p:sldId id="266" r:id="rId9"/>
    <p:sldId id="267" r:id="rId10"/>
    <p:sldId id="270" r:id="rId11"/>
    <p:sldId id="259" r:id="rId12"/>
    <p:sldId id="260" r:id="rId13"/>
    <p:sldId id="261" r:id="rId14"/>
    <p:sldId id="262" r:id="rId15"/>
    <p:sldId id="263" r:id="rId16"/>
    <p:sldId id="264" r:id="rId17"/>
    <p:sldId id="271" r:id="rId18"/>
    <p:sldId id="276" r:id="rId19"/>
    <p:sldId id="277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86441" autoAdjust="0"/>
  </p:normalViewPr>
  <p:slideViewPr>
    <p:cSldViewPr>
      <p:cViewPr varScale="1">
        <p:scale>
          <a:sx n="76" d="100"/>
          <a:sy n="76" d="100"/>
        </p:scale>
        <p:origin x="121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FB601FA-809D-4841-B34A-4A90354DDCEB}" type="datetimeFigureOut">
              <a:rPr lang="ru-RU" smtClean="0"/>
              <a:pPr/>
              <a:t>15.05.2025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F2628213-9A5E-47F8-B5F9-8AD807E132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601FA-809D-4841-B34A-4A90354DDCEB}" type="datetimeFigureOut">
              <a:rPr lang="ru-RU" smtClean="0"/>
              <a:pPr/>
              <a:t>15.05.2025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28213-9A5E-47F8-B5F9-8AD807E132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/>
          <a:p>
            <a:fld id="{5FB601FA-809D-4841-B34A-4A90354DDCEB}" type="datetimeFigureOut">
              <a:rPr lang="ru-RU" smtClean="0"/>
              <a:pPr/>
              <a:t>15.05.2025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F2628213-9A5E-47F8-B5F9-8AD807E132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601FA-809D-4841-B34A-4A90354DDCEB}" type="datetimeFigureOut">
              <a:rPr lang="ru-RU" smtClean="0"/>
              <a:pPr/>
              <a:t>15.05.2025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28213-9A5E-47F8-B5F9-8AD807E132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FB601FA-809D-4841-B34A-4A90354DDCEB}" type="datetimeFigureOut">
              <a:rPr lang="ru-RU" smtClean="0"/>
              <a:pPr/>
              <a:t>15.05.2025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/>
          <a:p>
            <a:fld id="{F2628213-9A5E-47F8-B5F9-8AD807E132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601FA-809D-4841-B34A-4A90354DDCEB}" type="datetimeFigureOut">
              <a:rPr lang="ru-RU" smtClean="0"/>
              <a:pPr/>
              <a:t>15.05.2025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28213-9A5E-47F8-B5F9-8AD807E132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601FA-809D-4841-B34A-4A90354DDCEB}" type="datetimeFigureOut">
              <a:rPr lang="ru-RU" smtClean="0"/>
              <a:pPr/>
              <a:t>15.05.2025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28213-9A5E-47F8-B5F9-8AD807E132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601FA-809D-4841-B34A-4A90354DDCEB}" type="datetimeFigureOut">
              <a:rPr lang="ru-RU" smtClean="0"/>
              <a:pPr/>
              <a:t>15.05.2025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28213-9A5E-47F8-B5F9-8AD807E132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FB601FA-809D-4841-B34A-4A90354DDCEB}" type="datetimeFigureOut">
              <a:rPr lang="ru-RU" smtClean="0"/>
              <a:pPr/>
              <a:t>15.05.2025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28213-9A5E-47F8-B5F9-8AD807E132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601FA-809D-4841-B34A-4A90354DDCEB}" type="datetimeFigureOut">
              <a:rPr lang="ru-RU" smtClean="0"/>
              <a:pPr/>
              <a:t>15.05.2025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28213-9A5E-47F8-B5F9-8AD807E132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601FA-809D-4841-B34A-4A90354DDCEB}" type="datetimeFigureOut">
              <a:rPr lang="ru-RU" smtClean="0"/>
              <a:pPr/>
              <a:t>15.05.2025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28213-9A5E-47F8-B5F9-8AD807E1321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5FB601FA-809D-4841-B34A-4A90354DDCEB}" type="datetimeFigureOut">
              <a:rPr lang="ru-RU" smtClean="0"/>
              <a:pPr/>
              <a:t>15.05.2025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F2628213-9A5E-47F8-B5F9-8AD807E1321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2800" dirty="0" smtClean="0"/>
              <a:t>Проект на тему:  «Тактильные книги в воспитании любви и интереса к родному краю у малышей»</a:t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C:\Users\Admin\Desktop\группа2\семейный клуб\март\19.03\DSC09587.JPG"/>
          <p:cNvPicPr>
            <a:picLocks noChangeAspect="1" noChangeArrowheads="1"/>
          </p:cNvPicPr>
          <p:nvPr/>
        </p:nvPicPr>
        <p:blipFill>
          <a:blip r:embed="rId2" cstate="print"/>
          <a:srcRect r="32781" b="19956"/>
          <a:stretch>
            <a:fillRect/>
          </a:stretch>
        </p:blipFill>
        <p:spPr bwMode="auto">
          <a:xfrm>
            <a:off x="395536" y="1340768"/>
            <a:ext cx="3512612" cy="3137086"/>
          </a:xfrm>
          <a:prstGeom prst="rect">
            <a:avLst/>
          </a:prstGeom>
          <a:ln w="38100" cap="sq">
            <a:solidFill>
              <a:schemeClr val="tx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9942" name="Picture 6" descr="C:\Users\Admin\Desktop\группа2\семейный клуб\апрель\26.03\DSC09640.JPG"/>
          <p:cNvPicPr>
            <a:picLocks noChangeAspect="1" noChangeArrowheads="1"/>
          </p:cNvPicPr>
          <p:nvPr/>
        </p:nvPicPr>
        <p:blipFill>
          <a:blip r:embed="rId3" cstate="print"/>
          <a:srcRect l="17217" b="15828"/>
          <a:stretch>
            <a:fillRect/>
          </a:stretch>
        </p:blipFill>
        <p:spPr bwMode="auto">
          <a:xfrm>
            <a:off x="4211960" y="628473"/>
            <a:ext cx="3672408" cy="2800527"/>
          </a:xfrm>
          <a:prstGeom prst="rect">
            <a:avLst/>
          </a:prstGeom>
          <a:ln w="38100" cap="sq">
            <a:solidFill>
              <a:schemeClr val="tx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0" y="-94566"/>
            <a:ext cx="81723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Игровая деятельность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cs typeface="Arial" pitchFamily="34" charset="0"/>
            </a:endParaRPr>
          </a:p>
        </p:txBody>
      </p:sp>
      <p:pic>
        <p:nvPicPr>
          <p:cNvPr id="7" name="Picture 6" descr="C:\Users\Admin\Desktop\группа2\семейный клуб\декабрь\11.12\DSC09394.JPG"/>
          <p:cNvPicPr>
            <a:picLocks noChangeAspect="1" noChangeArrowheads="1"/>
          </p:cNvPicPr>
          <p:nvPr/>
        </p:nvPicPr>
        <p:blipFill>
          <a:blip r:embed="rId4" cstate="print"/>
          <a:srcRect l="18227" t="13670" r="17978" b="24053"/>
          <a:stretch>
            <a:fillRect/>
          </a:stretch>
        </p:blipFill>
        <p:spPr bwMode="auto">
          <a:xfrm>
            <a:off x="4067944" y="3645024"/>
            <a:ext cx="3816424" cy="2794168"/>
          </a:xfrm>
          <a:prstGeom prst="rect">
            <a:avLst/>
          </a:prstGeom>
          <a:ln w="38100" cap="sq">
            <a:solidFill>
              <a:schemeClr val="tx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Admin\Desktop\проект 2 группа\DSC09695.JPG"/>
          <p:cNvPicPr>
            <a:picLocks noChangeAspect="1" noChangeArrowheads="1"/>
          </p:cNvPicPr>
          <p:nvPr/>
        </p:nvPicPr>
        <p:blipFill>
          <a:blip r:embed="rId2" cstate="print"/>
          <a:srcRect l="12594" r="13245" b="2988"/>
          <a:stretch>
            <a:fillRect/>
          </a:stretch>
        </p:blipFill>
        <p:spPr bwMode="auto">
          <a:xfrm>
            <a:off x="179512" y="764704"/>
            <a:ext cx="3816424" cy="374441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8675" name="Picture 3" descr="C:\Users\Admin\Desktop\проект 2 группа\DSC09696.JPG"/>
          <p:cNvPicPr>
            <a:picLocks noChangeAspect="1" noChangeArrowheads="1"/>
          </p:cNvPicPr>
          <p:nvPr/>
        </p:nvPicPr>
        <p:blipFill>
          <a:blip r:embed="rId3" cstate="print"/>
          <a:srcRect l="9665" t="2577" r="18813" b="4641"/>
          <a:stretch>
            <a:fillRect/>
          </a:stretch>
        </p:blipFill>
        <p:spPr bwMode="auto">
          <a:xfrm>
            <a:off x="4283968" y="2924944"/>
            <a:ext cx="3744416" cy="3643216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172400" cy="76470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Тактильные книги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Admin\Desktop\проект 2 группа\DSC09701.JPG"/>
          <p:cNvPicPr>
            <a:picLocks noChangeAspect="1" noChangeArrowheads="1"/>
          </p:cNvPicPr>
          <p:nvPr/>
        </p:nvPicPr>
        <p:blipFill>
          <a:blip r:embed="rId2" cstate="print"/>
          <a:srcRect l="12620" r="9855"/>
          <a:stretch>
            <a:fillRect/>
          </a:stretch>
        </p:blipFill>
        <p:spPr bwMode="auto">
          <a:xfrm>
            <a:off x="251520" y="260648"/>
            <a:ext cx="4104456" cy="397096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699" name="Picture 3" descr="C:\Users\Admin\Desktop\проект 2 группа\DSC09702.JPG"/>
          <p:cNvPicPr>
            <a:picLocks noChangeAspect="1" noChangeArrowheads="1"/>
          </p:cNvPicPr>
          <p:nvPr/>
        </p:nvPicPr>
        <p:blipFill>
          <a:blip r:embed="rId3" cstate="print"/>
          <a:srcRect l="16095" r="5042"/>
          <a:stretch>
            <a:fillRect/>
          </a:stretch>
        </p:blipFill>
        <p:spPr bwMode="auto">
          <a:xfrm>
            <a:off x="4427984" y="2924944"/>
            <a:ext cx="3528392" cy="335567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Admin\Desktop\проект 2 группа\DSC09703.JPG"/>
          <p:cNvPicPr>
            <a:picLocks noChangeAspect="1" noChangeArrowheads="1"/>
          </p:cNvPicPr>
          <p:nvPr/>
        </p:nvPicPr>
        <p:blipFill>
          <a:blip r:embed="rId2" cstate="print"/>
          <a:srcRect l="21227" t="17295" r="24527" b="13524"/>
          <a:stretch>
            <a:fillRect/>
          </a:stretch>
        </p:blipFill>
        <p:spPr bwMode="auto">
          <a:xfrm>
            <a:off x="395536" y="188640"/>
            <a:ext cx="3312368" cy="316835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0723" name="Picture 3" descr="C:\Users\Admin\Desktop\проект 2 группа\DSC09704.JPG"/>
          <p:cNvPicPr>
            <a:picLocks noChangeAspect="1" noChangeArrowheads="1"/>
          </p:cNvPicPr>
          <p:nvPr/>
        </p:nvPicPr>
        <p:blipFill>
          <a:blip r:embed="rId3" cstate="print"/>
          <a:srcRect l="11414" r="16844" b="4348"/>
          <a:stretch>
            <a:fillRect/>
          </a:stretch>
        </p:blipFill>
        <p:spPr bwMode="auto">
          <a:xfrm>
            <a:off x="4572000" y="332656"/>
            <a:ext cx="3168352" cy="316835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0724" name="Picture 4" descr="C:\Users\Admin\Desktop\проект 2 группа\DSC09705.JPG"/>
          <p:cNvPicPr>
            <a:picLocks noChangeAspect="1" noChangeArrowheads="1"/>
          </p:cNvPicPr>
          <p:nvPr/>
        </p:nvPicPr>
        <p:blipFill>
          <a:blip r:embed="rId4" cstate="print"/>
          <a:srcRect l="16292" t="1975" r="16227" b="7974"/>
          <a:stretch>
            <a:fillRect/>
          </a:stretch>
        </p:blipFill>
        <p:spPr bwMode="auto">
          <a:xfrm>
            <a:off x="2267744" y="3284984"/>
            <a:ext cx="3280713" cy="328367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Admin\Desktop\проект 2 группа\DSC09707.JPG"/>
          <p:cNvPicPr>
            <a:picLocks noChangeAspect="1" noChangeArrowheads="1"/>
          </p:cNvPicPr>
          <p:nvPr/>
        </p:nvPicPr>
        <p:blipFill>
          <a:blip r:embed="rId2" cstate="print">
            <a:lum bright="30000" contrast="30000"/>
          </a:blip>
          <a:srcRect l="24318" r="28326" b="12971"/>
          <a:stretch>
            <a:fillRect/>
          </a:stretch>
        </p:blipFill>
        <p:spPr bwMode="auto">
          <a:xfrm>
            <a:off x="971600" y="332656"/>
            <a:ext cx="2376264" cy="327539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1747" name="Picture 3" descr="C:\Users\Admin\Desktop\проект 2 группа\DSC09706.JPG"/>
          <p:cNvPicPr>
            <a:picLocks noChangeAspect="1" noChangeArrowheads="1"/>
          </p:cNvPicPr>
          <p:nvPr/>
        </p:nvPicPr>
        <p:blipFill>
          <a:blip r:embed="rId3" cstate="print">
            <a:lum bright="20000" contrast="30000"/>
          </a:blip>
          <a:srcRect l="20062" r="29012" b="3295"/>
          <a:stretch>
            <a:fillRect/>
          </a:stretch>
        </p:blipFill>
        <p:spPr bwMode="auto">
          <a:xfrm>
            <a:off x="4788024" y="332656"/>
            <a:ext cx="2376264" cy="338437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098" name="Picture 2" descr="C:\Users\Admin\Desktop\проект 2 группа\DSC09708.JPG"/>
          <p:cNvPicPr>
            <a:picLocks noChangeAspect="1" noChangeArrowheads="1"/>
          </p:cNvPicPr>
          <p:nvPr/>
        </p:nvPicPr>
        <p:blipFill>
          <a:blip r:embed="rId4" cstate="print">
            <a:lum bright="30000" contrast="30000"/>
          </a:blip>
          <a:srcRect l="9017" r="20646" b="11027"/>
          <a:stretch>
            <a:fillRect/>
          </a:stretch>
        </p:blipFill>
        <p:spPr bwMode="auto">
          <a:xfrm>
            <a:off x="2483768" y="3861048"/>
            <a:ext cx="2808312" cy="266429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Admin\Desktop\проект 2 группа\DSC09697.JPG"/>
          <p:cNvPicPr>
            <a:picLocks noChangeAspect="1" noChangeArrowheads="1"/>
          </p:cNvPicPr>
          <p:nvPr/>
        </p:nvPicPr>
        <p:blipFill>
          <a:blip r:embed="rId2" cstate="print"/>
          <a:srcRect l="19366" t="11737" r="20774" b="6107"/>
          <a:stretch>
            <a:fillRect/>
          </a:stretch>
        </p:blipFill>
        <p:spPr bwMode="auto">
          <a:xfrm>
            <a:off x="755576" y="260648"/>
            <a:ext cx="3096344" cy="318741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2771" name="Picture 3" descr="C:\Users\Admin\Desktop\проект 2 группа\DSC09700.JPG"/>
          <p:cNvPicPr>
            <a:picLocks noChangeAspect="1" noChangeArrowheads="1"/>
          </p:cNvPicPr>
          <p:nvPr/>
        </p:nvPicPr>
        <p:blipFill>
          <a:blip r:embed="rId3" cstate="print"/>
          <a:srcRect l="14822" t="5929" r="25888" b="7117"/>
          <a:stretch>
            <a:fillRect/>
          </a:stretch>
        </p:blipFill>
        <p:spPr bwMode="auto">
          <a:xfrm>
            <a:off x="4932040" y="404664"/>
            <a:ext cx="2880320" cy="316835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2772" name="Picture 4" descr="C:\Users\Admin\Desktop\проект 2 группа\DSC09699.JPG"/>
          <p:cNvPicPr>
            <a:picLocks noChangeAspect="1" noChangeArrowheads="1"/>
          </p:cNvPicPr>
          <p:nvPr/>
        </p:nvPicPr>
        <p:blipFill>
          <a:blip r:embed="rId4" cstate="print"/>
          <a:srcRect l="17202" t="11468" r="19151" b="5966"/>
          <a:stretch>
            <a:fillRect/>
          </a:stretch>
        </p:blipFill>
        <p:spPr bwMode="auto">
          <a:xfrm>
            <a:off x="2627784" y="3794878"/>
            <a:ext cx="2880320" cy="280247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проект 2 группа\IMG_20250413_203006_7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96752"/>
            <a:ext cx="2232248" cy="2976331"/>
          </a:xfrm>
          <a:prstGeom prst="rect">
            <a:avLst/>
          </a:prstGeom>
          <a:ln w="38100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C:\Users\Admin\Desktop\проект 2 группа\IMG_20250413_203006_9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764704"/>
            <a:ext cx="2376264" cy="3168352"/>
          </a:xfrm>
          <a:prstGeom prst="rect">
            <a:avLst/>
          </a:prstGeom>
          <a:ln w="38100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C:\Users\Admin\Desktop\проект 2 группа\IMG_20250413_203007_4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3284984"/>
            <a:ext cx="2376264" cy="3168352"/>
          </a:xfrm>
          <a:prstGeom prst="rect">
            <a:avLst/>
          </a:prstGeom>
          <a:ln w="38100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172400" cy="69269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Индивидуальная</a:t>
            </a:r>
            <a:r>
              <a:rPr lang="ru-RU" baseline="0" dirty="0" smtClean="0">
                <a:solidFill>
                  <a:schemeClr val="tx2">
                    <a:lumMod val="50000"/>
                  </a:schemeClr>
                </a:solidFill>
              </a:rPr>
              <a:t> работа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проект 2 группа\DSC09532.JPG"/>
          <p:cNvPicPr>
            <a:picLocks noChangeAspect="1" noChangeArrowheads="1"/>
          </p:cNvPicPr>
          <p:nvPr/>
        </p:nvPicPr>
        <p:blipFill>
          <a:blip r:embed="rId2" cstate="print"/>
          <a:srcRect t="5181" r="7772" b="17102"/>
          <a:stretch>
            <a:fillRect/>
          </a:stretch>
        </p:blipFill>
        <p:spPr bwMode="auto">
          <a:xfrm flipH="1">
            <a:off x="539552" y="836712"/>
            <a:ext cx="3417967" cy="2160240"/>
          </a:xfrm>
          <a:prstGeom prst="rect">
            <a:avLst/>
          </a:prstGeom>
          <a:ln w="38100" cap="sq">
            <a:solidFill>
              <a:schemeClr val="tx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C:\Users\Admin\Desktop\проект 2 группа\DSC094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764704"/>
            <a:ext cx="3180036" cy="2385126"/>
          </a:xfrm>
          <a:prstGeom prst="rect">
            <a:avLst/>
          </a:prstGeom>
          <a:ln w="38100" cap="sq">
            <a:solidFill>
              <a:schemeClr val="tx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 descr="C:\Users\Admin\Desktop\проект 2 группа\DSC09470.JPG"/>
          <p:cNvPicPr>
            <a:picLocks noChangeAspect="1" noChangeArrowheads="1"/>
          </p:cNvPicPr>
          <p:nvPr/>
        </p:nvPicPr>
        <p:blipFill>
          <a:blip r:embed="rId4" cstate="print"/>
          <a:srcRect l="21382"/>
          <a:stretch>
            <a:fillRect/>
          </a:stretch>
        </p:blipFill>
        <p:spPr bwMode="auto">
          <a:xfrm>
            <a:off x="467544" y="3212976"/>
            <a:ext cx="3441941" cy="3283670"/>
          </a:xfrm>
          <a:prstGeom prst="rect">
            <a:avLst/>
          </a:prstGeom>
          <a:ln w="38100" cap="sq">
            <a:solidFill>
              <a:schemeClr val="tx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100392" cy="62068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Семейный клуб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" name="Picture 2" descr="C:\Users\Admin\Desktop\проект 2 группа\DSC09534.JPG"/>
          <p:cNvPicPr>
            <a:picLocks noChangeAspect="1" noChangeArrowheads="1"/>
          </p:cNvPicPr>
          <p:nvPr/>
        </p:nvPicPr>
        <p:blipFill>
          <a:blip r:embed="rId5" cstate="print"/>
          <a:srcRect l="23236"/>
          <a:stretch>
            <a:fillRect/>
          </a:stretch>
        </p:blipFill>
        <p:spPr bwMode="auto">
          <a:xfrm>
            <a:off x="4788024" y="3573016"/>
            <a:ext cx="2952328" cy="2924041"/>
          </a:xfrm>
          <a:prstGeom prst="rect">
            <a:avLst/>
          </a:prstGeom>
          <a:ln w="38100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проект 2 группа\DSC095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3936275" cy="2952328"/>
          </a:xfrm>
          <a:prstGeom prst="rect">
            <a:avLst/>
          </a:prstGeom>
          <a:ln w="38100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5" name="Picture 3" descr="C:\Users\Admin\Desktop\проект 2 группа\DSC09471.JPG"/>
          <p:cNvPicPr>
            <a:picLocks noChangeAspect="1" noChangeArrowheads="1"/>
          </p:cNvPicPr>
          <p:nvPr/>
        </p:nvPicPr>
        <p:blipFill>
          <a:blip r:embed="rId3" cstate="print"/>
          <a:srcRect l="12000" r="14667"/>
          <a:stretch>
            <a:fillRect/>
          </a:stretch>
        </p:blipFill>
        <p:spPr bwMode="auto">
          <a:xfrm>
            <a:off x="4499992" y="2924944"/>
            <a:ext cx="3456384" cy="3535085"/>
          </a:xfrm>
          <a:prstGeom prst="rect">
            <a:avLst/>
          </a:prstGeom>
          <a:ln w="38100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320040"/>
            <a:ext cx="7239000" cy="2820928"/>
          </a:xfrm>
        </p:spPr>
        <p:txBody>
          <a:bodyPr/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39552" y="-98812"/>
            <a:ext cx="7632848" cy="397031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Тип проекта: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 познавательно – интеллектуальный.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По</a:t>
            </a:r>
            <a:r>
              <a:rPr kumimoji="0" lang="ru-RU" sz="2800" b="1" i="0" u="none" strike="noStrike" cap="none" normalizeH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продолжительности: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 долгосрочный </a:t>
            </a: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(октябрь-апрель.)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Участники проекта: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 воспитатели, дети, родители.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0" y="-129278"/>
            <a:ext cx="8172400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Объект исследования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 – процесс формирования тактильного восприятия у детей дошкольного возраста.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Предмет исследования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 – механизмы формирования тактильных способностей, посредством тактильной книги.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Цель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 – формирование целостной картины мира и познавательного интереса у детей </a:t>
            </a:r>
            <a:r>
              <a:rPr kumimoji="0" lang="ru-RU" sz="2000" b="0" i="0" u="none" strike="noStrike" cap="none" normalizeH="0" baseline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дошкольного возраста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Для достижения поставленной цели были выдвинуты следующие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задачи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- расширять представления детей об окружающем мире;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- создание тактильных книг;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-установить доверительные и партнерские отношения с родителями;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-объединение усилий педагогов и родителей для развития и воспитания детей;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-формирование познавательного интереса, усидчивости, повышение уровня   развития детей  интересные формы работы;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-развитие сенсомоторных навыков у детей раннего возраста, 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 -развивать мелкую моторику, восприятие, внимание, память, связную речь;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7239000" cy="692696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Знакомство с книгой</a:t>
            </a:r>
            <a:endParaRPr lang="ru-RU" sz="280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30722" name="Picture 2" descr="C:\Users\Admin\Desktop\группа2\групповые фото\IMG20240809111910.jpg"/>
          <p:cNvPicPr>
            <a:picLocks noChangeAspect="1" noChangeArrowheads="1"/>
          </p:cNvPicPr>
          <p:nvPr/>
        </p:nvPicPr>
        <p:blipFill>
          <a:blip r:embed="rId2" cstate="print"/>
          <a:srcRect t="2502" b="55795"/>
          <a:stretch>
            <a:fillRect/>
          </a:stretch>
        </p:blipFill>
        <p:spPr bwMode="auto">
          <a:xfrm>
            <a:off x="107505" y="692696"/>
            <a:ext cx="3983946" cy="2952328"/>
          </a:xfrm>
          <a:prstGeom prst="rect">
            <a:avLst/>
          </a:prstGeom>
          <a:ln w="38100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24" name="Picture 4" descr="C:\Users\Admin\Desktop\группа2\групповые фото\IMG20240809111915.jpg"/>
          <p:cNvPicPr>
            <a:picLocks noChangeAspect="1" noChangeArrowheads="1"/>
          </p:cNvPicPr>
          <p:nvPr/>
        </p:nvPicPr>
        <p:blipFill>
          <a:blip r:embed="rId3" cstate="print"/>
          <a:srcRect l="6352" t="55997" r="25044" b="9414"/>
          <a:stretch>
            <a:fillRect/>
          </a:stretch>
        </p:blipFill>
        <p:spPr bwMode="auto">
          <a:xfrm>
            <a:off x="4211960" y="2348880"/>
            <a:ext cx="3888432" cy="3483768"/>
          </a:xfrm>
          <a:prstGeom prst="rect">
            <a:avLst/>
          </a:prstGeom>
          <a:ln w="38100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C:\Users\Admin\Desktop\проект 2 группа\DSC09721.JPG"/>
          <p:cNvPicPr>
            <a:picLocks noChangeAspect="1" noChangeArrowheads="1"/>
          </p:cNvPicPr>
          <p:nvPr/>
        </p:nvPicPr>
        <p:blipFill>
          <a:blip r:embed="rId4" cstate="print"/>
          <a:srcRect l="29840" r="9232" b="21228"/>
          <a:stretch>
            <a:fillRect/>
          </a:stretch>
        </p:blipFill>
        <p:spPr bwMode="auto">
          <a:xfrm flipH="1">
            <a:off x="755576" y="3933056"/>
            <a:ext cx="2664296" cy="2583559"/>
          </a:xfrm>
          <a:prstGeom prst="rect">
            <a:avLst/>
          </a:prstGeom>
          <a:ln w="38100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88640"/>
            <a:ext cx="8172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</a:rPr>
              <a:t>Задания дидактического характера</a:t>
            </a:r>
            <a:endParaRPr lang="ru-RU" sz="3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" name="Picture 2" descr="C:\Users\Admin\Desktop\группа2\семейный клуб\октябрь\15.10\DSC09271.JPG"/>
          <p:cNvPicPr>
            <a:picLocks noChangeAspect="1" noChangeArrowheads="1"/>
          </p:cNvPicPr>
          <p:nvPr/>
        </p:nvPicPr>
        <p:blipFill>
          <a:blip r:embed="rId2" cstate="print"/>
          <a:srcRect b="40709"/>
          <a:stretch>
            <a:fillRect/>
          </a:stretch>
        </p:blipFill>
        <p:spPr bwMode="auto">
          <a:xfrm>
            <a:off x="251520" y="980728"/>
            <a:ext cx="4952772" cy="2202411"/>
          </a:xfrm>
          <a:prstGeom prst="rect">
            <a:avLst/>
          </a:prstGeom>
          <a:ln w="38100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 descr="C:\Users\Admin\Desktop\группа2\семейный клуб\январь\21.01\DSC09456.JPG"/>
          <p:cNvPicPr>
            <a:picLocks noChangeAspect="1" noChangeArrowheads="1"/>
          </p:cNvPicPr>
          <p:nvPr/>
        </p:nvPicPr>
        <p:blipFill>
          <a:blip r:embed="rId3" cstate="print"/>
          <a:srcRect l="9335" b="21171"/>
          <a:stretch>
            <a:fillRect/>
          </a:stretch>
        </p:blipFill>
        <p:spPr bwMode="auto">
          <a:xfrm>
            <a:off x="395536" y="3645024"/>
            <a:ext cx="3456384" cy="2253887"/>
          </a:xfrm>
          <a:prstGeom prst="rect">
            <a:avLst/>
          </a:prstGeom>
          <a:ln w="38100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337" name="Picture 1" descr="C:\Users\Admin\Desktop\проект 2 группа\DSC09717.JPG"/>
          <p:cNvPicPr>
            <a:picLocks noChangeAspect="1" noChangeArrowheads="1"/>
          </p:cNvPicPr>
          <p:nvPr/>
        </p:nvPicPr>
        <p:blipFill>
          <a:blip r:embed="rId4" cstate="print">
            <a:lum bright="20000" contrast="30000"/>
          </a:blip>
          <a:srcRect t="29800" r="14034"/>
          <a:stretch>
            <a:fillRect/>
          </a:stretch>
        </p:blipFill>
        <p:spPr bwMode="auto">
          <a:xfrm>
            <a:off x="4355976" y="3861048"/>
            <a:ext cx="3600400" cy="2205137"/>
          </a:xfrm>
          <a:prstGeom prst="rect">
            <a:avLst/>
          </a:prstGeom>
          <a:ln w="38100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0" y="-92891"/>
            <a:ext cx="810039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Познавательно-исследовательская деятельность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cs typeface="Arial" pitchFamily="34" charset="0"/>
            </a:endParaRPr>
          </a:p>
        </p:txBody>
      </p:sp>
      <p:pic>
        <p:nvPicPr>
          <p:cNvPr id="3" name="Picture 2" descr="C:\Users\Admin\Desktop\группа2\семейный клуб\октябрь\9.10\DSC09252.JPG"/>
          <p:cNvPicPr>
            <a:picLocks noChangeAspect="1" noChangeArrowheads="1"/>
          </p:cNvPicPr>
          <p:nvPr/>
        </p:nvPicPr>
        <p:blipFill>
          <a:blip r:embed="rId2" cstate="print"/>
          <a:srcRect l="17935" r="25000"/>
          <a:stretch>
            <a:fillRect/>
          </a:stretch>
        </p:blipFill>
        <p:spPr bwMode="auto">
          <a:xfrm>
            <a:off x="4932040" y="548680"/>
            <a:ext cx="2520280" cy="3312368"/>
          </a:xfrm>
          <a:prstGeom prst="rect">
            <a:avLst/>
          </a:prstGeom>
          <a:ln w="38100" cap="sq">
            <a:solidFill>
              <a:schemeClr val="tx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 descr="C:\Users\Admin\Desktop\группа2\семейный клуб\ноябрь\6.11\DSC09341.JPG"/>
          <p:cNvPicPr>
            <a:picLocks noChangeAspect="1" noChangeArrowheads="1"/>
          </p:cNvPicPr>
          <p:nvPr/>
        </p:nvPicPr>
        <p:blipFill>
          <a:blip r:embed="rId3" cstate="print"/>
          <a:srcRect l="18616" r="16602" b="31495"/>
          <a:stretch>
            <a:fillRect/>
          </a:stretch>
        </p:blipFill>
        <p:spPr bwMode="auto">
          <a:xfrm>
            <a:off x="755576" y="1268760"/>
            <a:ext cx="3168352" cy="2512830"/>
          </a:xfrm>
          <a:prstGeom prst="rect">
            <a:avLst/>
          </a:prstGeom>
          <a:ln w="38100" cap="sq">
            <a:solidFill>
              <a:schemeClr val="tx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C:\Users\Admin\Desktop\группа2\семейный клуб\октябрь\15.10\DSC09278.JPG"/>
          <p:cNvPicPr>
            <a:picLocks noChangeAspect="1" noChangeArrowheads="1"/>
          </p:cNvPicPr>
          <p:nvPr/>
        </p:nvPicPr>
        <p:blipFill>
          <a:blip r:embed="rId4" cstate="print"/>
          <a:srcRect l="4048" r="20393" b="11848"/>
          <a:stretch>
            <a:fillRect/>
          </a:stretch>
        </p:blipFill>
        <p:spPr bwMode="auto">
          <a:xfrm>
            <a:off x="4788024" y="4005064"/>
            <a:ext cx="2952328" cy="2583287"/>
          </a:xfrm>
          <a:prstGeom prst="rect">
            <a:avLst/>
          </a:prstGeom>
          <a:ln w="38100" cap="sq">
            <a:solidFill>
              <a:schemeClr val="tx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313" name="Picture 1" descr="C:\Users\Admin\Desktop\проект 2 группа\DSC097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4149080"/>
            <a:ext cx="3384376" cy="2538387"/>
          </a:xfrm>
          <a:prstGeom prst="rect">
            <a:avLst/>
          </a:prstGeom>
          <a:ln w="38100" cap="sq">
            <a:solidFill>
              <a:schemeClr val="tx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8172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</a:rPr>
              <a:t>Конструктивная деятельность </a:t>
            </a:r>
            <a:endParaRPr lang="ru-RU" sz="36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" name="Picture 6" descr="C:\Users\Admin\Desktop\группа2\групповые фото\IMG20241031091116.jpg"/>
          <p:cNvPicPr>
            <a:picLocks noChangeAspect="1" noChangeArrowheads="1"/>
          </p:cNvPicPr>
          <p:nvPr/>
        </p:nvPicPr>
        <p:blipFill>
          <a:blip r:embed="rId2" cstate="print"/>
          <a:srcRect b="17446"/>
          <a:stretch>
            <a:fillRect/>
          </a:stretch>
        </p:blipFill>
        <p:spPr bwMode="auto">
          <a:xfrm>
            <a:off x="5004048" y="692696"/>
            <a:ext cx="2110682" cy="3096344"/>
          </a:xfrm>
          <a:prstGeom prst="rect">
            <a:avLst/>
          </a:prstGeom>
          <a:ln w="38100" cap="sq">
            <a:solidFill>
              <a:schemeClr val="tx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5" descr="C:\Users\Admin\Desktop\группа2\семейный клуб\октябрь\15.10\DSC09292.JPG"/>
          <p:cNvPicPr>
            <a:picLocks noChangeAspect="1" noChangeArrowheads="1"/>
          </p:cNvPicPr>
          <p:nvPr/>
        </p:nvPicPr>
        <p:blipFill>
          <a:blip r:embed="rId3" cstate="print"/>
          <a:srcRect l="14530" r="7009" b="14762"/>
          <a:stretch>
            <a:fillRect/>
          </a:stretch>
        </p:blipFill>
        <p:spPr bwMode="auto">
          <a:xfrm>
            <a:off x="395536" y="764704"/>
            <a:ext cx="3528392" cy="2874986"/>
          </a:xfrm>
          <a:prstGeom prst="rect">
            <a:avLst/>
          </a:prstGeom>
          <a:ln w="38100" cap="sq">
            <a:solidFill>
              <a:schemeClr val="tx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8" descr="C:\Users\Admin\Desktop\группа2\семейный клуб\декабрь\11.12\DSC09411.JPG"/>
          <p:cNvPicPr>
            <a:picLocks noChangeAspect="1" noChangeArrowheads="1"/>
          </p:cNvPicPr>
          <p:nvPr/>
        </p:nvPicPr>
        <p:blipFill>
          <a:blip r:embed="rId4" cstate="print"/>
          <a:srcRect r="32061"/>
          <a:stretch>
            <a:fillRect/>
          </a:stretch>
        </p:blipFill>
        <p:spPr bwMode="auto">
          <a:xfrm>
            <a:off x="4860032" y="3933056"/>
            <a:ext cx="2423716" cy="2675604"/>
          </a:xfrm>
          <a:prstGeom prst="rect">
            <a:avLst/>
          </a:prstGeom>
          <a:ln w="38100" cap="sq">
            <a:solidFill>
              <a:schemeClr val="tx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4" descr="C:\Users\Admin\Desktop\группа2\семейный клуб\ноябрь\30.10\DSC09320.JPG"/>
          <p:cNvPicPr>
            <a:picLocks noChangeAspect="1" noChangeArrowheads="1"/>
          </p:cNvPicPr>
          <p:nvPr/>
        </p:nvPicPr>
        <p:blipFill>
          <a:blip r:embed="rId5" cstate="print"/>
          <a:srcRect r="11142"/>
          <a:stretch>
            <a:fillRect/>
          </a:stretch>
        </p:blipFill>
        <p:spPr bwMode="auto">
          <a:xfrm>
            <a:off x="539552" y="3861048"/>
            <a:ext cx="3259145" cy="2750846"/>
          </a:xfrm>
          <a:prstGeom prst="rect">
            <a:avLst/>
          </a:prstGeom>
          <a:ln w="38100" cap="sq">
            <a:solidFill>
              <a:schemeClr val="tx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Admin\Desktop\группа2\групповые фото\IMG202409260854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2448272" cy="3755971"/>
          </a:xfrm>
          <a:prstGeom prst="rect">
            <a:avLst/>
          </a:prstGeom>
          <a:ln w="38100" cap="sq">
            <a:solidFill>
              <a:schemeClr val="tx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5844" name="Picture 4" descr="C:\Users\Admin\Desktop\группа2\групповые фото\IMG20241029092020.jpg"/>
          <p:cNvPicPr>
            <a:picLocks noChangeAspect="1" noChangeArrowheads="1"/>
          </p:cNvPicPr>
          <p:nvPr/>
        </p:nvPicPr>
        <p:blipFill>
          <a:blip r:embed="rId3" cstate="print"/>
          <a:srcRect t="6054"/>
          <a:stretch>
            <a:fillRect/>
          </a:stretch>
        </p:blipFill>
        <p:spPr bwMode="auto">
          <a:xfrm>
            <a:off x="4139952" y="2492896"/>
            <a:ext cx="2448272" cy="4087194"/>
          </a:xfrm>
          <a:prstGeom prst="rect">
            <a:avLst/>
          </a:prstGeom>
          <a:ln w="38100" cap="sq">
            <a:solidFill>
              <a:schemeClr val="tx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1" name="Picture 1" descr="C:\Users\Admin\Desktop\группа2\семейный клуб\ноябрь\6.11\DSC09352.JPG"/>
          <p:cNvPicPr>
            <a:picLocks noChangeAspect="1" noChangeArrowheads="1"/>
          </p:cNvPicPr>
          <p:nvPr/>
        </p:nvPicPr>
        <p:blipFill>
          <a:blip r:embed="rId4" cstate="print"/>
          <a:srcRect l="5539" b="23689"/>
          <a:stretch>
            <a:fillRect/>
          </a:stretch>
        </p:blipFill>
        <p:spPr bwMode="auto">
          <a:xfrm>
            <a:off x="3635896" y="116632"/>
            <a:ext cx="3684104" cy="2232248"/>
          </a:xfrm>
          <a:prstGeom prst="rect">
            <a:avLst/>
          </a:prstGeom>
          <a:ln w="38100" cap="sq">
            <a:solidFill>
              <a:schemeClr val="tx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47664" y="0"/>
            <a:ext cx="49088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Изо развивающая деятельно</a:t>
            </a:r>
            <a:r>
              <a:rPr lang="ru-RU" b="1" dirty="0" smtClean="0"/>
              <a:t>сть</a:t>
            </a:r>
            <a:endParaRPr lang="ru-RU" dirty="0"/>
          </a:p>
        </p:txBody>
      </p:sp>
      <p:pic>
        <p:nvPicPr>
          <p:cNvPr id="5" name="Picture 2" descr="C:\Users\Admin\Desktop\группа2\групповые фото\IMG-00a19805465dd3d67c730db8f6c53dc6-V.jpg"/>
          <p:cNvPicPr>
            <a:picLocks noChangeAspect="1" noChangeArrowheads="1"/>
          </p:cNvPicPr>
          <p:nvPr/>
        </p:nvPicPr>
        <p:blipFill>
          <a:blip r:embed="rId2" cstate="print"/>
          <a:srcRect b="18258"/>
          <a:stretch>
            <a:fillRect/>
          </a:stretch>
        </p:blipFill>
        <p:spPr bwMode="auto">
          <a:xfrm>
            <a:off x="683568" y="836712"/>
            <a:ext cx="2638030" cy="4791968"/>
          </a:xfrm>
          <a:prstGeom prst="rect">
            <a:avLst/>
          </a:prstGeom>
          <a:ln w="38100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17" name="Picture 1" descr="C:\Users\Admin\Desktop\группа2\семейный клуб\март\5.03\DSC09553.JPG"/>
          <p:cNvPicPr>
            <a:picLocks noChangeAspect="1" noChangeArrowheads="1"/>
          </p:cNvPicPr>
          <p:nvPr/>
        </p:nvPicPr>
        <p:blipFill>
          <a:blip r:embed="rId3" cstate="print"/>
          <a:srcRect l="23035" r="10571" b="24124"/>
          <a:stretch>
            <a:fillRect/>
          </a:stretch>
        </p:blipFill>
        <p:spPr bwMode="auto">
          <a:xfrm>
            <a:off x="3995936" y="764704"/>
            <a:ext cx="3528392" cy="3024336"/>
          </a:xfrm>
          <a:prstGeom prst="rect">
            <a:avLst/>
          </a:prstGeom>
          <a:ln w="38100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172</TotalTime>
  <Words>112</Words>
  <Application>Microsoft Office PowerPoint</Application>
  <PresentationFormat>Экран (4:3)</PresentationFormat>
  <Paragraphs>30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Times New Roman</vt:lpstr>
      <vt:lpstr>Trebuchet MS</vt:lpstr>
      <vt:lpstr>Wingdings</vt:lpstr>
      <vt:lpstr>Wingdings 2</vt:lpstr>
      <vt:lpstr>Изящная</vt:lpstr>
      <vt:lpstr>Проект на тему:  «Тактильные книги в воспитании любви и интереса к родному краю у малышей» </vt:lpstr>
      <vt:lpstr>Презентация PowerPoint</vt:lpstr>
      <vt:lpstr>Презентация PowerPoint</vt:lpstr>
      <vt:lpstr>Знакомство с книгой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Тактильные книги</vt:lpstr>
      <vt:lpstr>Презентация PowerPoint</vt:lpstr>
      <vt:lpstr>Презентация PowerPoint</vt:lpstr>
      <vt:lpstr>Презентация PowerPoint</vt:lpstr>
      <vt:lpstr>Презентация PowerPoint</vt:lpstr>
      <vt:lpstr>Индивидуальная работа</vt:lpstr>
      <vt:lpstr>Семейный клуб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на тему:  «Тактильные книги в воспитании любви и интереса к родному краю у малышей»</dc:title>
  <dc:creator>Admin</dc:creator>
  <cp:lastModifiedBy>МИРАЖ</cp:lastModifiedBy>
  <cp:revision>22</cp:revision>
  <dcterms:created xsi:type="dcterms:W3CDTF">2025-04-14T16:55:03Z</dcterms:created>
  <dcterms:modified xsi:type="dcterms:W3CDTF">2025-05-15T15:31:42Z</dcterms:modified>
</cp:coreProperties>
</file>